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</p:sldIdLst>
  <p:sldSz cx="36576000" cy="3291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8D9DA"/>
    <a:srgbClr val="54585A"/>
    <a:srgbClr val="640817"/>
    <a:srgbClr val="C8102E"/>
    <a:srgbClr val="888B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88717A0-B560-4ADF-841E-CCDC390968F0}" v="1" dt="2022-09-06T13:28:49.51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32" autoAdjust="0"/>
    <p:restoredTop sz="95182" autoAdjust="0"/>
  </p:normalViewPr>
  <p:slideViewPr>
    <p:cSldViewPr snapToGrid="0">
      <p:cViewPr varScale="1">
        <p:scale>
          <a:sx n="23" d="100"/>
          <a:sy n="23" d="100"/>
        </p:scale>
        <p:origin x="2076" y="5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C4E71-31B9-4F86-9E37-46EA6B0DDDE5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30801-3EE0-4B06-AC6D-32B28A8733E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BA896845-6172-40AE-B146-50D715200B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54157" y="954157"/>
            <a:ext cx="11161644" cy="170953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9600" b="1">
                <a:solidFill>
                  <a:schemeClr val="bg1"/>
                </a:solidFill>
                <a:latin typeface="Trebuchet MS" panose="020B0603020202020204" pitchFamily="34" charset="0"/>
              </a:defRPr>
            </a:lvl1pPr>
          </a:lstStyle>
          <a:p>
            <a:r>
              <a:rPr lang="en-US" dirty="0"/>
              <a:t>Title of the Poster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C8CB3211-C2C3-4874-A8E5-8D42CDEB617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54157" y="3021496"/>
            <a:ext cx="12841563" cy="170953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ts val="7200"/>
              </a:lnSpc>
              <a:spcBef>
                <a:spcPts val="0"/>
              </a:spcBef>
              <a:buNone/>
              <a:defRPr sz="6000">
                <a:solidFill>
                  <a:schemeClr val="bg1"/>
                </a:solidFill>
                <a:latin typeface="Trebuchet MS" panose="020B0603020202020204" pitchFamily="34" charset="0"/>
              </a:defRPr>
            </a:lvl1pPr>
          </a:lstStyle>
          <a:p>
            <a:pPr lvl="0"/>
            <a:r>
              <a:rPr lang="en-US" dirty="0"/>
              <a:t>Presenter Name, Credentials</a:t>
            </a:r>
          </a:p>
          <a:p>
            <a:pPr lvl="0"/>
            <a:r>
              <a:rPr lang="en-US" dirty="0"/>
              <a:t>Faculty mentor’s name, Credentials</a:t>
            </a:r>
          </a:p>
        </p:txBody>
      </p:sp>
    </p:spTree>
    <p:extLst>
      <p:ext uri="{BB962C8B-B14F-4D97-AF65-F5344CB8AC3E}">
        <p14:creationId xmlns:p14="http://schemas.microsoft.com/office/powerpoint/2010/main" val="23588450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4600" y="1752607"/>
            <a:ext cx="31546800" cy="636270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14600" y="8763000"/>
            <a:ext cx="31546800" cy="2088642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C4E71-31B9-4F86-9E37-46EA6B0DDDE5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30801-3EE0-4B06-AC6D-32B28A873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8624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6174702" y="1752600"/>
            <a:ext cx="7886700" cy="27896822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14602" y="1752600"/>
            <a:ext cx="23202900" cy="2789682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C4E71-31B9-4F86-9E37-46EA6B0DDDE5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30801-3EE0-4B06-AC6D-32B28A873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8011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4600" y="8763000"/>
            <a:ext cx="31546800" cy="2088642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C4E71-31B9-4F86-9E37-46EA6B0DDDE5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30801-3EE0-4B06-AC6D-32B28A873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20912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5552" y="8206749"/>
            <a:ext cx="31546800" cy="13693138"/>
          </a:xfrm>
          <a:prstGeom prst="rect">
            <a:avLst/>
          </a:prstGeom>
        </p:spPr>
        <p:txBody>
          <a:bodyPr anchor="b"/>
          <a:lstStyle>
            <a:lvl1pPr>
              <a:defRPr sz="2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95552" y="22029429"/>
            <a:ext cx="31546800" cy="720089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600">
                <a:solidFill>
                  <a:schemeClr val="tx1"/>
                </a:solidFill>
              </a:defRPr>
            </a:lvl1pPr>
            <a:lvl2pPr marL="1828800" indent="0">
              <a:buNone/>
              <a:defRPr sz="8000">
                <a:solidFill>
                  <a:schemeClr val="tx1">
                    <a:tint val="75000"/>
                  </a:schemeClr>
                </a:solidFill>
              </a:defRPr>
            </a:lvl2pPr>
            <a:lvl3pPr marL="3657600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3pPr>
            <a:lvl4pPr marL="5486400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4pPr>
            <a:lvl5pPr marL="7315200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5pPr>
            <a:lvl6pPr marL="9144000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6pPr>
            <a:lvl7pPr marL="10972800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7pPr>
            <a:lvl8pPr marL="12801600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8pPr>
            <a:lvl9pPr marL="14630400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C4E71-31B9-4F86-9E37-46EA6B0DDDE5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30801-3EE0-4B06-AC6D-32B28A873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9150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4600" y="1752607"/>
            <a:ext cx="31546800" cy="636270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14600" y="8763000"/>
            <a:ext cx="15544800" cy="2088642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516600" y="8763000"/>
            <a:ext cx="15544800" cy="2088642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C4E71-31B9-4F86-9E37-46EA6B0DDDE5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30801-3EE0-4B06-AC6D-32B28A873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3615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9364" y="1752607"/>
            <a:ext cx="31546800" cy="636270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9368" y="8069582"/>
            <a:ext cx="15473360" cy="395477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9600" b="1"/>
            </a:lvl1pPr>
            <a:lvl2pPr marL="1828800" indent="0">
              <a:buNone/>
              <a:defRPr sz="8000" b="1"/>
            </a:lvl2pPr>
            <a:lvl3pPr marL="3657600" indent="0">
              <a:buNone/>
              <a:defRPr sz="7200" b="1"/>
            </a:lvl3pPr>
            <a:lvl4pPr marL="5486400" indent="0">
              <a:buNone/>
              <a:defRPr sz="6400" b="1"/>
            </a:lvl4pPr>
            <a:lvl5pPr marL="7315200" indent="0">
              <a:buNone/>
              <a:defRPr sz="6400" b="1"/>
            </a:lvl5pPr>
            <a:lvl6pPr marL="9144000" indent="0">
              <a:buNone/>
              <a:defRPr sz="6400" b="1"/>
            </a:lvl6pPr>
            <a:lvl7pPr marL="10972800" indent="0">
              <a:buNone/>
              <a:defRPr sz="6400" b="1"/>
            </a:lvl7pPr>
            <a:lvl8pPr marL="12801600" indent="0">
              <a:buNone/>
              <a:defRPr sz="6400" b="1"/>
            </a:lvl8pPr>
            <a:lvl9pPr marL="14630400" indent="0">
              <a:buNone/>
              <a:defRPr sz="64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19368" y="12024360"/>
            <a:ext cx="15473360" cy="1768602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516602" y="8069582"/>
            <a:ext cx="15549564" cy="395477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9600" b="1"/>
            </a:lvl1pPr>
            <a:lvl2pPr marL="1828800" indent="0">
              <a:buNone/>
              <a:defRPr sz="8000" b="1"/>
            </a:lvl2pPr>
            <a:lvl3pPr marL="3657600" indent="0">
              <a:buNone/>
              <a:defRPr sz="7200" b="1"/>
            </a:lvl3pPr>
            <a:lvl4pPr marL="5486400" indent="0">
              <a:buNone/>
              <a:defRPr sz="6400" b="1"/>
            </a:lvl4pPr>
            <a:lvl5pPr marL="7315200" indent="0">
              <a:buNone/>
              <a:defRPr sz="6400" b="1"/>
            </a:lvl5pPr>
            <a:lvl6pPr marL="9144000" indent="0">
              <a:buNone/>
              <a:defRPr sz="6400" b="1"/>
            </a:lvl6pPr>
            <a:lvl7pPr marL="10972800" indent="0">
              <a:buNone/>
              <a:defRPr sz="6400" b="1"/>
            </a:lvl7pPr>
            <a:lvl8pPr marL="12801600" indent="0">
              <a:buNone/>
              <a:defRPr sz="6400" b="1"/>
            </a:lvl8pPr>
            <a:lvl9pPr marL="14630400" indent="0">
              <a:buNone/>
              <a:defRPr sz="64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516602" y="12024360"/>
            <a:ext cx="15549564" cy="1768602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C4E71-31B9-4F86-9E37-46EA6B0DDDE5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30801-3EE0-4B06-AC6D-32B28A873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47188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4600" y="1752607"/>
            <a:ext cx="31546800" cy="636270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C4E71-31B9-4F86-9E37-46EA6B0DDDE5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30801-3EE0-4B06-AC6D-32B28A873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1730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C4E71-31B9-4F86-9E37-46EA6B0DDDE5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30801-3EE0-4B06-AC6D-32B28A873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70496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9364" y="2194560"/>
            <a:ext cx="11796712" cy="7680960"/>
          </a:xfrm>
          <a:prstGeom prst="rect">
            <a:avLst/>
          </a:prstGeom>
        </p:spPr>
        <p:txBody>
          <a:bodyPr anchor="b"/>
          <a:lstStyle>
            <a:lvl1pPr>
              <a:defRPr sz="1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549564" y="4739647"/>
            <a:ext cx="18516600" cy="23393400"/>
          </a:xfrm>
          <a:prstGeom prst="rect">
            <a:avLst/>
          </a:prstGeom>
        </p:spPr>
        <p:txBody>
          <a:bodyPr/>
          <a:lstStyle>
            <a:lvl1pPr>
              <a:defRPr sz="12800"/>
            </a:lvl1pPr>
            <a:lvl2pPr>
              <a:defRPr sz="11200"/>
            </a:lvl2pPr>
            <a:lvl3pPr>
              <a:defRPr sz="9600"/>
            </a:lvl3pPr>
            <a:lvl4pPr>
              <a:defRPr sz="8000"/>
            </a:lvl4pPr>
            <a:lvl5pPr>
              <a:defRPr sz="8000"/>
            </a:lvl5pPr>
            <a:lvl6pPr>
              <a:defRPr sz="8000"/>
            </a:lvl6pPr>
            <a:lvl7pPr>
              <a:defRPr sz="8000"/>
            </a:lvl7pPr>
            <a:lvl8pPr>
              <a:defRPr sz="8000"/>
            </a:lvl8pPr>
            <a:lvl9pPr>
              <a:defRPr sz="8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19364" y="9875520"/>
            <a:ext cx="11796712" cy="1829562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6400"/>
            </a:lvl1pPr>
            <a:lvl2pPr marL="1828800" indent="0">
              <a:buNone/>
              <a:defRPr sz="5600"/>
            </a:lvl2pPr>
            <a:lvl3pPr marL="3657600" indent="0">
              <a:buNone/>
              <a:defRPr sz="4800"/>
            </a:lvl3pPr>
            <a:lvl4pPr marL="5486400" indent="0">
              <a:buNone/>
              <a:defRPr sz="4000"/>
            </a:lvl4pPr>
            <a:lvl5pPr marL="7315200" indent="0">
              <a:buNone/>
              <a:defRPr sz="4000"/>
            </a:lvl5pPr>
            <a:lvl6pPr marL="9144000" indent="0">
              <a:buNone/>
              <a:defRPr sz="4000"/>
            </a:lvl6pPr>
            <a:lvl7pPr marL="10972800" indent="0">
              <a:buNone/>
              <a:defRPr sz="4000"/>
            </a:lvl7pPr>
            <a:lvl8pPr marL="12801600" indent="0">
              <a:buNone/>
              <a:defRPr sz="4000"/>
            </a:lvl8pPr>
            <a:lvl9pPr marL="14630400" indent="0">
              <a:buNone/>
              <a:defRPr sz="4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C4E71-31B9-4F86-9E37-46EA6B0DDDE5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30801-3EE0-4B06-AC6D-32B28A873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866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9364" y="2194560"/>
            <a:ext cx="11796712" cy="7680960"/>
          </a:xfrm>
          <a:prstGeom prst="rect">
            <a:avLst/>
          </a:prstGeom>
        </p:spPr>
        <p:txBody>
          <a:bodyPr anchor="b"/>
          <a:lstStyle>
            <a:lvl1pPr>
              <a:defRPr sz="1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549564" y="4739647"/>
            <a:ext cx="18516600" cy="23393400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12800"/>
            </a:lvl1pPr>
            <a:lvl2pPr marL="1828800" indent="0">
              <a:buNone/>
              <a:defRPr sz="11200"/>
            </a:lvl2pPr>
            <a:lvl3pPr marL="3657600" indent="0">
              <a:buNone/>
              <a:defRPr sz="9600"/>
            </a:lvl3pPr>
            <a:lvl4pPr marL="5486400" indent="0">
              <a:buNone/>
              <a:defRPr sz="8000"/>
            </a:lvl4pPr>
            <a:lvl5pPr marL="7315200" indent="0">
              <a:buNone/>
              <a:defRPr sz="8000"/>
            </a:lvl5pPr>
            <a:lvl6pPr marL="9144000" indent="0">
              <a:buNone/>
              <a:defRPr sz="8000"/>
            </a:lvl6pPr>
            <a:lvl7pPr marL="10972800" indent="0">
              <a:buNone/>
              <a:defRPr sz="8000"/>
            </a:lvl7pPr>
            <a:lvl8pPr marL="12801600" indent="0">
              <a:buNone/>
              <a:defRPr sz="8000"/>
            </a:lvl8pPr>
            <a:lvl9pPr marL="14630400" indent="0">
              <a:buNone/>
              <a:defRPr sz="8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19364" y="9875520"/>
            <a:ext cx="11796712" cy="1829562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6400"/>
            </a:lvl1pPr>
            <a:lvl2pPr marL="1828800" indent="0">
              <a:buNone/>
              <a:defRPr sz="5600"/>
            </a:lvl2pPr>
            <a:lvl3pPr marL="3657600" indent="0">
              <a:buNone/>
              <a:defRPr sz="4800"/>
            </a:lvl3pPr>
            <a:lvl4pPr marL="5486400" indent="0">
              <a:buNone/>
              <a:defRPr sz="4000"/>
            </a:lvl4pPr>
            <a:lvl5pPr marL="7315200" indent="0">
              <a:buNone/>
              <a:defRPr sz="4000"/>
            </a:lvl5pPr>
            <a:lvl6pPr marL="9144000" indent="0">
              <a:buNone/>
              <a:defRPr sz="4000"/>
            </a:lvl6pPr>
            <a:lvl7pPr marL="10972800" indent="0">
              <a:buNone/>
              <a:defRPr sz="4000"/>
            </a:lvl7pPr>
            <a:lvl8pPr marL="12801600" indent="0">
              <a:buNone/>
              <a:defRPr sz="4000"/>
            </a:lvl8pPr>
            <a:lvl9pPr marL="14630400" indent="0">
              <a:buNone/>
              <a:defRPr sz="4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C4E71-31B9-4F86-9E37-46EA6B0DDDE5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30801-3EE0-4B06-AC6D-32B28A873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8072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14600" y="30510487"/>
            <a:ext cx="822960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8C4E71-31B9-4F86-9E37-46EA6B0DDDE5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115800" y="30510487"/>
            <a:ext cx="1234440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5831800" y="30510487"/>
            <a:ext cx="822960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230801-3EE0-4B06-AC6D-32B28A8733E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852E9E3-6CB1-4071-A2E4-3235ABD78BE0}"/>
              </a:ext>
            </a:extLst>
          </p:cNvPr>
          <p:cNvSpPr/>
          <p:nvPr userDrawn="1"/>
        </p:nvSpPr>
        <p:spPr>
          <a:xfrm>
            <a:off x="0" y="0"/>
            <a:ext cx="36576000" cy="532737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31E042-4C0A-45AF-B3A3-86BC22DCC3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2817" y="29308048"/>
            <a:ext cx="2767590" cy="2404877"/>
          </a:xfrm>
          <a:prstGeom prst="rect">
            <a:avLst/>
          </a:prstGeom>
        </p:spPr>
      </p:pic>
      <p:pic>
        <p:nvPicPr>
          <p:cNvPr id="3" name="Picture 2" descr="Andy and Barbara Gessner College of Nursing at the University of Houston logo">
            <a:extLst>
              <a:ext uri="{FF2B5EF4-FFF2-40B4-BE49-F238E27FC236}">
                <a16:creationId xmlns:a16="http://schemas.microsoft.com/office/drawing/2014/main" id="{7688D5D9-D9B4-45B4-88D1-F968DAAFA345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6247345" y="1256527"/>
            <a:ext cx="10146549" cy="2758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99949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657600" rtl="0" eaLnBrk="1" latinLnBrk="0" hangingPunct="1">
        <a:lnSpc>
          <a:spcPct val="90000"/>
        </a:lnSpc>
        <a:spcBef>
          <a:spcPct val="0"/>
        </a:spcBef>
        <a:buNone/>
        <a:defRPr sz="17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14400" indent="-914400" algn="l" defTabSz="3657600" rtl="0" eaLnBrk="1" latinLnBrk="0" hangingPunct="1">
        <a:lnSpc>
          <a:spcPct val="90000"/>
        </a:lnSpc>
        <a:spcBef>
          <a:spcPts val="4000"/>
        </a:spcBef>
        <a:buFont typeface="Arial" panose="020B0604020202020204" pitchFamily="34" charset="0"/>
        <a:buChar char="•"/>
        <a:defRPr sz="11200" kern="1200">
          <a:solidFill>
            <a:schemeClr val="tx1"/>
          </a:solidFill>
          <a:latin typeface="+mn-lt"/>
          <a:ea typeface="+mn-ea"/>
          <a:cs typeface="+mn-cs"/>
        </a:defRPr>
      </a:lvl1pPr>
      <a:lvl2pPr marL="2743200" indent="-914400" algn="l" defTabSz="36576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2pPr>
      <a:lvl3pPr marL="4572000" indent="-914400" algn="l" defTabSz="36576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8000" kern="1200">
          <a:solidFill>
            <a:schemeClr val="tx1"/>
          </a:solidFill>
          <a:latin typeface="+mn-lt"/>
          <a:ea typeface="+mn-ea"/>
          <a:cs typeface="+mn-cs"/>
        </a:defRPr>
      </a:lvl3pPr>
      <a:lvl4pPr marL="6400800" indent="-914400" algn="l" defTabSz="36576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4pPr>
      <a:lvl5pPr marL="8229600" indent="-914400" algn="l" defTabSz="36576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5pPr>
      <a:lvl6pPr marL="10058400" indent="-914400" algn="l" defTabSz="36576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6pPr>
      <a:lvl7pPr marL="11887200" indent="-914400" algn="l" defTabSz="36576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7pPr>
      <a:lvl8pPr marL="13716000" indent="-914400" algn="l" defTabSz="36576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8pPr>
      <a:lvl9pPr marL="15544800" indent="-914400" algn="l" defTabSz="36576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57600" rtl="0" eaLnBrk="1" latinLnBrk="0" hangingPunct="1">
        <a:defRPr sz="7200" kern="1200">
          <a:solidFill>
            <a:schemeClr val="tx1"/>
          </a:solidFill>
          <a:latin typeface="+mn-lt"/>
          <a:ea typeface="+mn-ea"/>
          <a:cs typeface="+mn-cs"/>
        </a:defRPr>
      </a:lvl1pPr>
      <a:lvl2pPr marL="1828800" algn="l" defTabSz="3657600" rtl="0" eaLnBrk="1" latinLnBrk="0" hangingPunct="1">
        <a:defRPr sz="7200" kern="1200">
          <a:solidFill>
            <a:schemeClr val="tx1"/>
          </a:solidFill>
          <a:latin typeface="+mn-lt"/>
          <a:ea typeface="+mn-ea"/>
          <a:cs typeface="+mn-cs"/>
        </a:defRPr>
      </a:lvl2pPr>
      <a:lvl3pPr marL="3657600" algn="l" defTabSz="3657600" rtl="0" eaLnBrk="1" latinLnBrk="0" hangingPunct="1">
        <a:defRPr sz="7200" kern="1200">
          <a:solidFill>
            <a:schemeClr val="tx1"/>
          </a:solidFill>
          <a:latin typeface="+mn-lt"/>
          <a:ea typeface="+mn-ea"/>
          <a:cs typeface="+mn-cs"/>
        </a:defRPr>
      </a:lvl3pPr>
      <a:lvl4pPr marL="5486400" algn="l" defTabSz="3657600" rtl="0" eaLnBrk="1" latinLnBrk="0" hangingPunct="1">
        <a:defRPr sz="7200" kern="1200">
          <a:solidFill>
            <a:schemeClr val="tx1"/>
          </a:solidFill>
          <a:latin typeface="+mn-lt"/>
          <a:ea typeface="+mn-ea"/>
          <a:cs typeface="+mn-cs"/>
        </a:defRPr>
      </a:lvl4pPr>
      <a:lvl5pPr marL="7315200" algn="l" defTabSz="3657600" rtl="0" eaLnBrk="1" latinLnBrk="0" hangingPunct="1">
        <a:defRPr sz="7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0" algn="l" defTabSz="3657600" rtl="0" eaLnBrk="1" latinLnBrk="0" hangingPunct="1">
        <a:defRPr sz="7200" kern="1200">
          <a:solidFill>
            <a:schemeClr val="tx1"/>
          </a:solidFill>
          <a:latin typeface="+mn-lt"/>
          <a:ea typeface="+mn-ea"/>
          <a:cs typeface="+mn-cs"/>
        </a:defRPr>
      </a:lvl6pPr>
      <a:lvl7pPr marL="10972800" algn="l" defTabSz="3657600" rtl="0" eaLnBrk="1" latinLnBrk="0" hangingPunct="1">
        <a:defRPr sz="7200" kern="1200">
          <a:solidFill>
            <a:schemeClr val="tx1"/>
          </a:solidFill>
          <a:latin typeface="+mn-lt"/>
          <a:ea typeface="+mn-ea"/>
          <a:cs typeface="+mn-cs"/>
        </a:defRPr>
      </a:lvl7pPr>
      <a:lvl8pPr marL="12801600" algn="l" defTabSz="3657600" rtl="0" eaLnBrk="1" latinLnBrk="0" hangingPunct="1">
        <a:defRPr sz="7200" kern="1200">
          <a:solidFill>
            <a:schemeClr val="tx1"/>
          </a:solidFill>
          <a:latin typeface="+mn-lt"/>
          <a:ea typeface="+mn-ea"/>
          <a:cs typeface="+mn-cs"/>
        </a:defRPr>
      </a:lvl8pPr>
      <a:lvl9pPr marL="14630400" algn="l" defTabSz="3657600" rtl="0" eaLnBrk="1" latinLnBrk="0" hangingPunct="1">
        <a:defRPr sz="7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2FA06AE-C6FD-4115-AFBB-569002E660E2}"/>
              </a:ext>
            </a:extLst>
          </p:cNvPr>
          <p:cNvSpPr/>
          <p:nvPr/>
        </p:nvSpPr>
        <p:spPr>
          <a:xfrm>
            <a:off x="1005235" y="5883965"/>
            <a:ext cx="9462053" cy="22343165"/>
          </a:xfrm>
          <a:prstGeom prst="rect">
            <a:avLst/>
          </a:prstGeom>
          <a:noFill/>
          <a:ln w="57150">
            <a:solidFill>
              <a:srgbClr val="888B8D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9">
            <a:extLst>
              <a:ext uri="{FF2B5EF4-FFF2-40B4-BE49-F238E27FC236}">
                <a16:creationId xmlns:a16="http://schemas.microsoft.com/office/drawing/2014/main" id="{B10B9DAD-E43D-444C-846E-3338EE5559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54157" y="954157"/>
            <a:ext cx="11161644" cy="170953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9600" b="1">
                <a:solidFill>
                  <a:schemeClr val="bg1"/>
                </a:solidFill>
                <a:latin typeface="Trebuchet MS" panose="020B0603020202020204" pitchFamily="34" charset="0"/>
              </a:defRPr>
            </a:lvl1pPr>
          </a:lstStyle>
          <a:p>
            <a:r>
              <a:rPr lang="en-US" dirty="0"/>
              <a:t>Title of the Poster</a:t>
            </a:r>
          </a:p>
        </p:txBody>
      </p:sp>
      <p:sp>
        <p:nvSpPr>
          <p:cNvPr id="5" name="Text Placeholder 13">
            <a:extLst>
              <a:ext uri="{FF2B5EF4-FFF2-40B4-BE49-F238E27FC236}">
                <a16:creationId xmlns:a16="http://schemas.microsoft.com/office/drawing/2014/main" id="{9DEFF669-A109-4DF5-A77D-24522B596FB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54157" y="3021496"/>
            <a:ext cx="12841563" cy="170953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ts val="7200"/>
              </a:lnSpc>
              <a:spcBef>
                <a:spcPts val="0"/>
              </a:spcBef>
              <a:buNone/>
              <a:defRPr sz="6000">
                <a:solidFill>
                  <a:schemeClr val="bg1"/>
                </a:solidFill>
                <a:latin typeface="Trebuchet MS" panose="020B0603020202020204" pitchFamily="34" charset="0"/>
              </a:defRPr>
            </a:lvl1pPr>
          </a:lstStyle>
          <a:p>
            <a:pPr lvl="0"/>
            <a:r>
              <a:rPr lang="en-US" sz="4800" dirty="0"/>
              <a:t>Presenter Name, Credentials</a:t>
            </a:r>
          </a:p>
          <a:p>
            <a:pPr lvl="0"/>
            <a:r>
              <a:rPr lang="en-US" sz="4800" dirty="0"/>
              <a:t>Faculty mentor’s name, Credentials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5BF2E56-C909-44D7-8EB8-4A3363D70B30}"/>
              </a:ext>
            </a:extLst>
          </p:cNvPr>
          <p:cNvSpPr txBox="1"/>
          <p:nvPr/>
        </p:nvSpPr>
        <p:spPr>
          <a:xfrm>
            <a:off x="1363594" y="6288387"/>
            <a:ext cx="8745334" cy="1108196"/>
          </a:xfrm>
          <a:prstGeom prst="roundRect">
            <a:avLst/>
          </a:prstGeom>
          <a:gradFill>
            <a:gsLst>
              <a:gs pos="0">
                <a:srgbClr val="D8D9DA"/>
              </a:gs>
              <a:gs pos="100000">
                <a:srgbClr val="888B8D"/>
              </a:gs>
            </a:gsLst>
            <a:lin ang="5400000" scaled="1"/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260431" tIns="130216" rIns="260431" bIns="130216">
            <a:spAutoFit/>
          </a:bodyPr>
          <a:lstStyle/>
          <a:p>
            <a:pPr algn="ctr" defTabSz="329212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dirty="0">
                <a:solidFill>
                  <a:schemeClr val="tx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Background</a:t>
            </a:r>
            <a:endParaRPr lang="en-US" sz="4400" b="1" dirty="0">
              <a:solidFill>
                <a:schemeClr val="tx1"/>
              </a:solidFill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TextBox 72">
            <a:extLst>
              <a:ext uri="{FF2B5EF4-FFF2-40B4-BE49-F238E27FC236}">
                <a16:creationId xmlns:a16="http://schemas.microsoft.com/office/drawing/2014/main" id="{12B6BCAD-C6A9-432D-8035-76CE917A1F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21909" y="7973052"/>
            <a:ext cx="13932180" cy="1529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4668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Xxxxxxxxxxxxxxxxxxxxxxxxxxxxxxxxx</a:t>
            </a:r>
            <a:endParaRPr lang="en-US" altLang="en-US" sz="4668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en-US" sz="4668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xxxxxxxxxxxxxxxxxxxxxxxxxxxxxxxxx</a:t>
            </a:r>
            <a:endParaRPr lang="en-US" altLang="en-US" sz="4668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TextBox 60">
            <a:extLst>
              <a:ext uri="{FF2B5EF4-FFF2-40B4-BE49-F238E27FC236}">
                <a16:creationId xmlns:a16="http://schemas.microsoft.com/office/drawing/2014/main" id="{8A63BBEB-6F8C-4284-ADE1-B29E43C8C4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63594" y="7973052"/>
            <a:ext cx="8507895" cy="1529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4668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</a:t>
            </a:r>
            <a:endParaRPr lang="en-US" altLang="en-US" sz="4668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en-US" sz="4668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xxxxxxxxxxxxxxxxxxxxxx</a:t>
            </a:r>
            <a:endParaRPr lang="en-US" altLang="en-US" sz="4668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746BA87-E1E6-441A-ADF7-45AE76E5FC15}"/>
              </a:ext>
            </a:extLst>
          </p:cNvPr>
          <p:cNvSpPr txBox="1"/>
          <p:nvPr/>
        </p:nvSpPr>
        <p:spPr>
          <a:xfrm>
            <a:off x="1363594" y="13854777"/>
            <a:ext cx="8745334" cy="1108196"/>
          </a:xfrm>
          <a:prstGeom prst="roundRect">
            <a:avLst/>
          </a:prstGeom>
          <a:gradFill>
            <a:gsLst>
              <a:gs pos="0">
                <a:srgbClr val="D8D9DA"/>
              </a:gs>
              <a:gs pos="100000">
                <a:srgbClr val="888B8D"/>
              </a:gs>
            </a:gsLst>
            <a:lin ang="5400000" scaled="1"/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260431" tIns="130216" rIns="260431" bIns="130216">
            <a:spAutoFit/>
          </a:bodyPr>
          <a:lstStyle/>
          <a:p>
            <a:pPr algn="ctr" defTabSz="329212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dirty="0">
                <a:solidFill>
                  <a:schemeClr val="tx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Needs Assessment</a:t>
            </a:r>
            <a:endParaRPr lang="en-US" sz="4400" b="1" dirty="0">
              <a:solidFill>
                <a:schemeClr val="tx1"/>
              </a:solidFill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TextBox 60">
            <a:extLst>
              <a:ext uri="{FF2B5EF4-FFF2-40B4-BE49-F238E27FC236}">
                <a16:creationId xmlns:a16="http://schemas.microsoft.com/office/drawing/2014/main" id="{3C7D2ADD-A04D-4DAA-989F-5044D0B989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82313" y="15506258"/>
            <a:ext cx="8507895" cy="1529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4668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</a:t>
            </a:r>
            <a:endParaRPr lang="en-US" altLang="en-US" sz="4668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en-US" sz="4668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xxxxxxxxxxxxxxxxxxxxxx</a:t>
            </a:r>
            <a:endParaRPr lang="en-US" altLang="en-US" sz="4668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B32D0A6-4DC4-465E-8413-EB49C06CBD65}"/>
              </a:ext>
            </a:extLst>
          </p:cNvPr>
          <p:cNvSpPr txBox="1"/>
          <p:nvPr/>
        </p:nvSpPr>
        <p:spPr>
          <a:xfrm>
            <a:off x="1363594" y="21682028"/>
            <a:ext cx="8745334" cy="1108196"/>
          </a:xfrm>
          <a:prstGeom prst="roundRect">
            <a:avLst/>
          </a:prstGeom>
          <a:gradFill>
            <a:gsLst>
              <a:gs pos="0">
                <a:srgbClr val="D8D9DA"/>
              </a:gs>
              <a:gs pos="100000">
                <a:srgbClr val="888B8D"/>
              </a:gs>
            </a:gsLst>
            <a:lin ang="5400000" scaled="1"/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260431" tIns="130216" rIns="260431" bIns="130216">
            <a:spAutoFit/>
          </a:bodyPr>
          <a:lstStyle/>
          <a:p>
            <a:pPr algn="ctr" defTabSz="329212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dirty="0">
                <a:solidFill>
                  <a:schemeClr val="tx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PICOT Question</a:t>
            </a:r>
            <a:endParaRPr lang="en-US" sz="4400" b="1" dirty="0">
              <a:solidFill>
                <a:schemeClr val="tx1"/>
              </a:solidFill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TextBox 60">
            <a:extLst>
              <a:ext uri="{FF2B5EF4-FFF2-40B4-BE49-F238E27FC236}">
                <a16:creationId xmlns:a16="http://schemas.microsoft.com/office/drawing/2014/main" id="{5C372E33-AB60-4EA0-80EC-BEEA5FC1D4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63594" y="23367536"/>
            <a:ext cx="8507895" cy="1529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4668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</a:t>
            </a:r>
            <a:endParaRPr lang="en-US" altLang="en-US" sz="4668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en-US" sz="4668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xxxxxxxxxxxxxxxxxxxxxx</a:t>
            </a:r>
            <a:endParaRPr lang="en-US" altLang="en-US" sz="4668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3370973-7C5B-4161-B046-157FF8072B41}"/>
              </a:ext>
            </a:extLst>
          </p:cNvPr>
          <p:cNvSpPr/>
          <p:nvPr/>
        </p:nvSpPr>
        <p:spPr>
          <a:xfrm>
            <a:off x="26108713" y="5883965"/>
            <a:ext cx="9462053" cy="26080278"/>
          </a:xfrm>
          <a:prstGeom prst="rect">
            <a:avLst/>
          </a:prstGeom>
          <a:noFill/>
          <a:ln w="57150">
            <a:solidFill>
              <a:srgbClr val="888B8D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5F70A2B-F3CB-414A-8AAA-D8E8D81920BD}"/>
              </a:ext>
            </a:extLst>
          </p:cNvPr>
          <p:cNvSpPr/>
          <p:nvPr/>
        </p:nvSpPr>
        <p:spPr>
          <a:xfrm>
            <a:off x="10944366" y="5883965"/>
            <a:ext cx="14687267" cy="26080278"/>
          </a:xfrm>
          <a:prstGeom prst="rect">
            <a:avLst/>
          </a:prstGeom>
          <a:noFill/>
          <a:ln w="57150">
            <a:solidFill>
              <a:srgbClr val="888B8D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EDEF7A6-CBE9-4445-BF8A-DB21EF629BBB}"/>
              </a:ext>
            </a:extLst>
          </p:cNvPr>
          <p:cNvSpPr txBox="1"/>
          <p:nvPr/>
        </p:nvSpPr>
        <p:spPr>
          <a:xfrm>
            <a:off x="26467072" y="6288387"/>
            <a:ext cx="8745334" cy="1108196"/>
          </a:xfrm>
          <a:prstGeom prst="roundRect">
            <a:avLst/>
          </a:prstGeom>
          <a:gradFill>
            <a:gsLst>
              <a:gs pos="0">
                <a:srgbClr val="D8D9DA"/>
              </a:gs>
              <a:gs pos="100000">
                <a:srgbClr val="888B8D"/>
              </a:gs>
            </a:gsLst>
            <a:lin ang="5400000" scaled="1"/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260431" tIns="130216" rIns="260431" bIns="130216">
            <a:spAutoFit/>
          </a:bodyPr>
          <a:lstStyle/>
          <a:p>
            <a:pPr algn="ctr" defTabSz="329212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dirty="0">
                <a:solidFill>
                  <a:schemeClr val="tx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Decision to Change</a:t>
            </a:r>
            <a:endParaRPr lang="en-US" sz="4400" b="1" dirty="0">
              <a:solidFill>
                <a:schemeClr val="tx1"/>
              </a:solidFill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E78CA93-3767-49BB-94B9-D3F138F519FA}"/>
              </a:ext>
            </a:extLst>
          </p:cNvPr>
          <p:cNvSpPr txBox="1"/>
          <p:nvPr/>
        </p:nvSpPr>
        <p:spPr>
          <a:xfrm>
            <a:off x="26467072" y="13831533"/>
            <a:ext cx="8745334" cy="1108196"/>
          </a:xfrm>
          <a:prstGeom prst="roundRect">
            <a:avLst/>
          </a:prstGeom>
          <a:gradFill>
            <a:gsLst>
              <a:gs pos="0">
                <a:srgbClr val="D8D9DA"/>
              </a:gs>
              <a:gs pos="100000">
                <a:srgbClr val="888B8D"/>
              </a:gs>
            </a:gsLst>
            <a:lin ang="5400000" scaled="1"/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260431" tIns="130216" rIns="260431" bIns="130216">
            <a:spAutoFit/>
          </a:bodyPr>
          <a:lstStyle/>
          <a:p>
            <a:pPr algn="ctr" defTabSz="329212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dirty="0">
                <a:solidFill>
                  <a:schemeClr val="tx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Evaluation</a:t>
            </a:r>
            <a:endParaRPr lang="en-US" sz="4400" b="1" dirty="0">
              <a:solidFill>
                <a:schemeClr val="tx1"/>
              </a:solidFill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C656E1B-B695-4424-9736-1E32A6A3D0DE}"/>
              </a:ext>
            </a:extLst>
          </p:cNvPr>
          <p:cNvSpPr txBox="1"/>
          <p:nvPr/>
        </p:nvSpPr>
        <p:spPr>
          <a:xfrm>
            <a:off x="11321909" y="6288387"/>
            <a:ext cx="13932180" cy="1108196"/>
          </a:xfrm>
          <a:prstGeom prst="roundRect">
            <a:avLst/>
          </a:prstGeom>
          <a:gradFill>
            <a:gsLst>
              <a:gs pos="0">
                <a:srgbClr val="D8D9DA"/>
              </a:gs>
              <a:gs pos="100000">
                <a:srgbClr val="888B8D"/>
              </a:gs>
            </a:gsLst>
            <a:lin ang="5400000" scaled="1"/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260431" tIns="130216" rIns="260431" bIns="130216">
            <a:spAutoFit/>
          </a:bodyPr>
          <a:lstStyle/>
          <a:p>
            <a:pPr algn="ctr" defTabSz="329212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dirty="0">
                <a:solidFill>
                  <a:schemeClr val="tx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Synthesis of Findings</a:t>
            </a:r>
            <a:endParaRPr lang="en-US" sz="4400" b="1" dirty="0">
              <a:solidFill>
                <a:schemeClr val="tx1"/>
              </a:solidFill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5F6D1DE-1A0F-4D25-A2C6-23396047467C}"/>
              </a:ext>
            </a:extLst>
          </p:cNvPr>
          <p:cNvSpPr txBox="1"/>
          <p:nvPr/>
        </p:nvSpPr>
        <p:spPr>
          <a:xfrm>
            <a:off x="11321909" y="13854777"/>
            <a:ext cx="13932180" cy="1108196"/>
          </a:xfrm>
          <a:prstGeom prst="roundRect">
            <a:avLst/>
          </a:prstGeom>
          <a:gradFill>
            <a:gsLst>
              <a:gs pos="0">
                <a:srgbClr val="D8D9DA"/>
              </a:gs>
              <a:gs pos="100000">
                <a:srgbClr val="888B8D"/>
              </a:gs>
            </a:gsLst>
            <a:lin ang="5400000" scaled="1"/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260431" tIns="130216" rIns="260431" bIns="130216">
            <a:spAutoFit/>
          </a:bodyPr>
          <a:lstStyle/>
          <a:p>
            <a:pPr algn="ctr" defTabSz="329212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dirty="0">
                <a:solidFill>
                  <a:schemeClr val="tx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EBP Guidelines</a:t>
            </a:r>
            <a:endParaRPr lang="en-US" sz="4400" b="1" dirty="0">
              <a:solidFill>
                <a:schemeClr val="tx1"/>
              </a:solidFill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971D121-A129-49F9-9A02-99354825BED5}"/>
              </a:ext>
            </a:extLst>
          </p:cNvPr>
          <p:cNvSpPr txBox="1"/>
          <p:nvPr/>
        </p:nvSpPr>
        <p:spPr>
          <a:xfrm>
            <a:off x="11321909" y="22488142"/>
            <a:ext cx="13932180" cy="1108196"/>
          </a:xfrm>
          <a:prstGeom prst="roundRect">
            <a:avLst/>
          </a:prstGeom>
          <a:gradFill>
            <a:gsLst>
              <a:gs pos="0">
                <a:srgbClr val="D8D9DA"/>
              </a:gs>
              <a:gs pos="100000">
                <a:srgbClr val="888B8D"/>
              </a:gs>
            </a:gsLst>
            <a:lin ang="5400000" scaled="1"/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260431" tIns="130216" rIns="260431" bIns="130216">
            <a:spAutoFit/>
          </a:bodyPr>
          <a:lstStyle/>
          <a:p>
            <a:pPr algn="ctr" defTabSz="329212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dirty="0">
                <a:solidFill>
                  <a:schemeClr val="tx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Theoretical Framework</a:t>
            </a:r>
            <a:endParaRPr lang="en-US" sz="4400" b="1" dirty="0">
              <a:solidFill>
                <a:schemeClr val="tx1"/>
              </a:solidFill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73E5DA0-63DC-4B52-B396-0511FAD9A69C}"/>
              </a:ext>
            </a:extLst>
          </p:cNvPr>
          <p:cNvSpPr txBox="1"/>
          <p:nvPr/>
        </p:nvSpPr>
        <p:spPr>
          <a:xfrm>
            <a:off x="26467072" y="22488142"/>
            <a:ext cx="8745334" cy="1108196"/>
          </a:xfrm>
          <a:prstGeom prst="roundRect">
            <a:avLst/>
          </a:prstGeom>
          <a:gradFill>
            <a:gsLst>
              <a:gs pos="0">
                <a:srgbClr val="D8D9DA"/>
              </a:gs>
              <a:gs pos="100000">
                <a:srgbClr val="888B8D"/>
              </a:gs>
            </a:gsLst>
            <a:lin ang="5400000" scaled="1"/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260431" tIns="130216" rIns="260431" bIns="130216">
            <a:spAutoFit/>
          </a:bodyPr>
          <a:lstStyle/>
          <a:p>
            <a:pPr algn="ctr" defTabSz="329212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dirty="0">
                <a:solidFill>
                  <a:schemeClr val="tx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References</a:t>
            </a:r>
            <a:endParaRPr lang="en-US" sz="4400" b="1" dirty="0">
              <a:solidFill>
                <a:schemeClr val="tx1"/>
              </a:solidFill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1894434-D509-4352-BA9E-8C10E61306EF}"/>
              </a:ext>
            </a:extLst>
          </p:cNvPr>
          <p:cNvSpPr txBox="1"/>
          <p:nvPr/>
        </p:nvSpPr>
        <p:spPr>
          <a:xfrm>
            <a:off x="26467072" y="26630013"/>
            <a:ext cx="8745334" cy="1108196"/>
          </a:xfrm>
          <a:prstGeom prst="roundRect">
            <a:avLst/>
          </a:prstGeom>
          <a:gradFill>
            <a:gsLst>
              <a:gs pos="0">
                <a:srgbClr val="D8D9DA"/>
              </a:gs>
              <a:gs pos="100000">
                <a:srgbClr val="888B8D"/>
              </a:gs>
            </a:gsLst>
            <a:lin ang="5400000" scaled="1"/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260431" tIns="130216" rIns="260431" bIns="130216">
            <a:spAutoFit/>
          </a:bodyPr>
          <a:lstStyle/>
          <a:p>
            <a:pPr algn="ctr" defTabSz="329212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dirty="0">
                <a:solidFill>
                  <a:schemeClr val="tx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Acknowledgements</a:t>
            </a:r>
            <a:endParaRPr lang="en-US" sz="4400" b="1" dirty="0">
              <a:solidFill>
                <a:schemeClr val="tx1"/>
              </a:solidFill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4" name="TextBox 72">
            <a:extLst>
              <a:ext uri="{FF2B5EF4-FFF2-40B4-BE49-F238E27FC236}">
                <a16:creationId xmlns:a16="http://schemas.microsoft.com/office/drawing/2014/main" id="{B6297CFC-572F-4E90-ADB2-98D571899A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21909" y="15526539"/>
            <a:ext cx="13932180" cy="1529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4668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Xxxxxxxxxxxxxxxxxxxxxxxxxxxxxxxxx</a:t>
            </a:r>
            <a:endParaRPr lang="en-US" altLang="en-US" sz="4668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en-US" sz="4668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xxxxxxxxxxxxxxxxxxxxxxxxxxxxxxxxx</a:t>
            </a:r>
            <a:endParaRPr lang="en-US" altLang="en-US" sz="4668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5" name="TextBox 72">
            <a:extLst>
              <a:ext uri="{FF2B5EF4-FFF2-40B4-BE49-F238E27FC236}">
                <a16:creationId xmlns:a16="http://schemas.microsoft.com/office/drawing/2014/main" id="{88BA45FD-ABB6-472C-9313-550175C44C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21909" y="24180844"/>
            <a:ext cx="13932180" cy="1529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4668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Xxxxxxxxxxxxxxxxxxxxxxxxxxxxxxxxx</a:t>
            </a:r>
            <a:endParaRPr lang="en-US" altLang="en-US" sz="4668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en-US" sz="4668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xxxxxxxxxxxxxxxxxxxxxxxxxxxxxxxxx</a:t>
            </a:r>
            <a:endParaRPr lang="en-US" altLang="en-US" sz="4668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6" name="TextBox 60">
            <a:extLst>
              <a:ext uri="{FF2B5EF4-FFF2-40B4-BE49-F238E27FC236}">
                <a16:creationId xmlns:a16="http://schemas.microsoft.com/office/drawing/2014/main" id="{81637235-887E-4E15-BA84-B7EDB70C09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585792" y="15506258"/>
            <a:ext cx="8507895" cy="1529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4668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</a:t>
            </a:r>
            <a:endParaRPr lang="en-US" altLang="en-US" sz="4668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en-US" sz="4668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xxxxxxxxxxxxxxxxxxxxxx</a:t>
            </a:r>
            <a:endParaRPr lang="en-US" altLang="en-US" sz="4668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7" name="TextBox 60">
            <a:extLst>
              <a:ext uri="{FF2B5EF4-FFF2-40B4-BE49-F238E27FC236}">
                <a16:creationId xmlns:a16="http://schemas.microsoft.com/office/drawing/2014/main" id="{F99AF0FA-BBAC-4A26-BA01-83730D418C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585791" y="7829509"/>
            <a:ext cx="8507895" cy="1529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4668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</a:t>
            </a:r>
            <a:endParaRPr lang="en-US" altLang="en-US" sz="4668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en-US" sz="4668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xxxxxxxxxxxxxxxxxxxxxx</a:t>
            </a:r>
            <a:endParaRPr lang="en-US" altLang="en-US" sz="4668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8" name="TextBox 60">
            <a:extLst>
              <a:ext uri="{FF2B5EF4-FFF2-40B4-BE49-F238E27FC236}">
                <a16:creationId xmlns:a16="http://schemas.microsoft.com/office/drawing/2014/main" id="{9033C227-3A25-4BC0-B548-CECC19ED7D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585790" y="24061574"/>
            <a:ext cx="8507895" cy="1529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4668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</a:t>
            </a:r>
            <a:endParaRPr lang="en-US" altLang="en-US" sz="4668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en-US" sz="4668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xxxxxxxxxxxxxxxxxxxxxx</a:t>
            </a:r>
            <a:endParaRPr lang="en-US" altLang="en-US" sz="4668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9" name="TextBox 60">
            <a:extLst>
              <a:ext uri="{FF2B5EF4-FFF2-40B4-BE49-F238E27FC236}">
                <a16:creationId xmlns:a16="http://schemas.microsoft.com/office/drawing/2014/main" id="{61490233-EEFA-4B41-B983-B9E19306FB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585789" y="28147616"/>
            <a:ext cx="8507895" cy="1529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4668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</a:t>
            </a:r>
            <a:endParaRPr lang="en-US" altLang="en-US" sz="4668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en-US" sz="4668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xxxxxxxxxxxxxxxxxxxxxx</a:t>
            </a:r>
            <a:endParaRPr lang="en-US" altLang="en-US" sz="4668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25900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23BF04FFCF7DD4199C879C4124F101B" ma:contentTypeVersion="10" ma:contentTypeDescription="Create a new document." ma:contentTypeScope="" ma:versionID="b799c8c2de5003628f2a630efd191a07">
  <xsd:schema xmlns:xsd="http://www.w3.org/2001/XMLSchema" xmlns:xs="http://www.w3.org/2001/XMLSchema" xmlns:p="http://schemas.microsoft.com/office/2006/metadata/properties" xmlns:ns2="784d0be6-0bbe-4906-851f-ec575ae2d5b5" xmlns:ns3="b14caabc-2ad9-4a6a-a4d3-de2186a42328" targetNamespace="http://schemas.microsoft.com/office/2006/metadata/properties" ma:root="true" ma:fieldsID="5ea590fb24cf1dd8bf5424f9dd8d8864" ns2:_="" ns3:_="">
    <xsd:import namespace="784d0be6-0bbe-4906-851f-ec575ae2d5b5"/>
    <xsd:import namespace="b14caabc-2ad9-4a6a-a4d3-de2186a4232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84d0be6-0bbe-4906-851f-ec575ae2d5b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Image Tags" ma:readOnly="false" ma:fieldId="{5cf76f15-5ced-4ddc-b409-7134ff3c332f}" ma:taxonomyMulti="true" ma:sspId="3d3ec5fc-e53c-44b8-a5cd-ce895a24db6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7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14caabc-2ad9-4a6a-a4d3-de2186a42328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1828b55c-bf3b-4151-a34e-cc3214ea000e}" ma:internalName="TaxCatchAll" ma:showField="CatchAllData" ma:web="b14caabc-2ad9-4a6a-a4d3-de2186a4232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84d0be6-0bbe-4906-851f-ec575ae2d5b5">
      <Terms xmlns="http://schemas.microsoft.com/office/infopath/2007/PartnerControls"/>
    </lcf76f155ced4ddcb4097134ff3c332f>
    <TaxCatchAll xmlns="b14caabc-2ad9-4a6a-a4d3-de2186a42328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1AE3287-F9F0-4C5A-8333-ADBDA495B33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84d0be6-0bbe-4906-851f-ec575ae2d5b5"/>
    <ds:schemaRef ds:uri="b14caabc-2ad9-4a6a-a4d3-de2186a4232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2257B3A-B0A0-4D33-91F7-7721121233DE}">
  <ds:schemaRefs>
    <ds:schemaRef ds:uri="http://schemas.microsoft.com/office/2006/metadata/properties"/>
    <ds:schemaRef ds:uri="http://schemas.microsoft.com/office/infopath/2007/PartnerControls"/>
    <ds:schemaRef ds:uri="342e5769-e854-4cd5-b97e-0250a01eaec1"/>
    <ds:schemaRef ds:uri="784d0be6-0bbe-4906-851f-ec575ae2d5b5"/>
    <ds:schemaRef ds:uri="b14caabc-2ad9-4a6a-a4d3-de2186a42328"/>
  </ds:schemaRefs>
</ds:datastoreItem>
</file>

<file path=customXml/itemProps3.xml><?xml version="1.0" encoding="utf-8"?>
<ds:datastoreItem xmlns:ds="http://schemas.openxmlformats.org/officeDocument/2006/customXml" ds:itemID="{4D3236B5-BDAB-4A6B-AD88-3DCFE9DBB47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168</TotalTime>
  <Words>51</Words>
  <Application>Microsoft Office PowerPoint</Application>
  <PresentationFormat>Custom</PresentationFormat>
  <Paragraphs>33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Trebuchet MS</vt:lpstr>
      <vt:lpstr>Office Theme</vt:lpstr>
      <vt:lpstr>Title of the Poster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Vyas, Anita</dc:creator>
  <cp:lastModifiedBy>Gates, Amber</cp:lastModifiedBy>
  <cp:revision>14</cp:revision>
  <dcterms:created xsi:type="dcterms:W3CDTF">2018-09-17T20:40:42Z</dcterms:created>
  <dcterms:modified xsi:type="dcterms:W3CDTF">2024-01-24T18:30:39Z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0x010100823BF04FFCF7DD4199C879C4124F101B</vt:lpwstr>
  </property>
</Properties>
</file>